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 Extra Bold"/>
      <p:regular r:id="rId17"/>
    </p:embeddedFont>
    <p:embeddedFont>
      <p:font typeface="Syne"/>
      <p:regular r:id="rId18"/>
    </p:embeddedFont>
    <p:embeddedFont>
      <p:font typeface="Syn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Primeros Pasos Con ARM64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arquitectura ARM64 ofrece una plataforma poderosa y eficiente para el desarrollo de sistemas embebidos y de alto rendimiento. En esta presentación, exploraremos los fundamentos clave para comenzar a programar en este entorno.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28845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por Hugo Martinez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3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Optimización de Código ARM64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140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Utiliza técnicas de desenrollado de bucles y predicción de saltos para aprovechar al máximo la pipeline de instrucciones.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49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Aplica optimizaciones a nivel de instrucción, como el uso de instrucciones SIMD y de bajo consumo, para mejorar el rendimiento y la eficiencia energética.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5726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092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Introducción a la Arquitectura ARM64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6692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ARM64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es una arquitectura de 64 bits con una variedad de modelos y capacidades para diversos usos. Ofrece un conjunto de instrucciones optimizado para el bajo consumo de energía y el alto rendimiento. Esta arquitectura se utiliza ampliamente en dispositivos móviles, IoT, servidores y sistemas embebidos por sus ventajas de eficiencia y versatilidad.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95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Configuración del Entorno de Desarrollo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60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Instala un compilador y herramientas de desarrollo compatibles con ARM64, como GCC o Clang.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0114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Configura el sistema de construcción y las opciones de compilación para aprovechar las características de la arquitectura.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691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Utiliza un emulador o una plataforma de desarrollo física para probar y depurar tus aplicaciones ARM64.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3742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 herramientas de perfilado y análisis para optimizar el rendimiento de tu código.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989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Conceptos Básicos de Programación en ARM64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00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8929" y="4585335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500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Registros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990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arquitectura ARM64 cuenta con un conjunto de 31 registros de propósito general de 64 bits.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500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001" y="4585335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450032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Instrucciones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534507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conjunto de instrucciones ARM64 incluye operaciones aritméticas, lógicas, de movimiento de datos y de control de flujo.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5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 y Post Indexing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47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Pre-indexing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pre-indexing permite cargar o almacenar datos en memoria antes de actualizar el registro 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108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Post-indexing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post-indexing actualiza el registro base después de la carga o almacenamiento de datos en memoria.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95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Índices Basados en Registros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8722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621655"/>
            <a:ext cx="4015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Cálculo Dinámico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1207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Los índices basados en registros permiten calcular dinámicamente la dirección de memoria a la que se accede.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38722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621655"/>
            <a:ext cx="4795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Acceso a Estructuras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611207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Esta funcionalidad es especialmente útil para acceder a estructuras de datos y arreglos complejos.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6593" y="726281"/>
            <a:ext cx="7963614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Ciclos de Instrucciones en ARM64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318052" y="2033111"/>
            <a:ext cx="22860" cy="5470208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496288" y="2401014"/>
            <a:ext cx="590193" cy="22860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139815" y="2222778"/>
            <a:ext cx="379333" cy="379333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62568" y="2285881"/>
            <a:ext cx="13382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256978" y="2201704"/>
            <a:ext cx="345055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Etapas de Ejecución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256978" y="2566273"/>
            <a:ext cx="678322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Las instrucciones en ARM64 se ejecutan en una serie de etapas, como búsqueda, decodificación, ejecución y escritura de resultados.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496288" y="3810714"/>
            <a:ext cx="590193" cy="22860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139815" y="3632478"/>
            <a:ext cx="379333" cy="379333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02561" y="3695581"/>
            <a:ext cx="253722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256978" y="3611404"/>
            <a:ext cx="414682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Pipeline de Instrucciones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256978" y="3975973"/>
            <a:ext cx="678322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pipeline de instrucciones permite procesar múltiples instrucciones simultáneamente, mejorando el rendimiento.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496288" y="5220414"/>
            <a:ext cx="590193" cy="22860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139815" y="5042178"/>
            <a:ext cx="379333" cy="379333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96012" y="5105281"/>
            <a:ext cx="26681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256978" y="5021104"/>
            <a:ext cx="374511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Unidades Funcionales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256978" y="5385673"/>
            <a:ext cx="678322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arquitectura cuenta con diferentes tipos de unidades funcionales para paralelizar la ejecución de instrucciones.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6496288" y="6630114"/>
            <a:ext cx="590193" cy="22860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</p:sp>
      <p:sp>
        <p:nvSpPr>
          <p:cNvPr id="21" name="Shape 18"/>
          <p:cNvSpPr/>
          <p:nvPr/>
        </p:nvSpPr>
        <p:spPr>
          <a:xfrm>
            <a:off x="6139815" y="6451878"/>
            <a:ext cx="379333" cy="379333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191131" y="6514981"/>
            <a:ext cx="276701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7256978" y="6430804"/>
            <a:ext cx="226218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Optimización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256978" y="6795373"/>
            <a:ext cx="678322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rendimiento puede optimizarse mediante el desenrollado de bucles y la predicción de saltos.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137" y="691515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Estructuras de Control de Flujo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37" y="2362676"/>
            <a:ext cx="1078230" cy="17250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2741" y="2578298"/>
            <a:ext cx="60312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Instrucciones Condicionales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2741" y="3044547"/>
            <a:ext cx="6232922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ARM64 proporciona instrucciones condicionales para implementar control de flujo eficiente.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7" y="4087773"/>
            <a:ext cx="1078230" cy="17250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2741" y="4303395"/>
            <a:ext cx="481441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Estructuras de Control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2741" y="4769644"/>
            <a:ext cx="6232922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Bucles y condicionales permiten ejecutar código de manera selectiva y optimizada.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37" y="5812869"/>
            <a:ext cx="1078230" cy="17250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2741" y="6028492"/>
            <a:ext cx="514659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Saltos y Ramificaciones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2741" y="6494740"/>
            <a:ext cx="6232922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Las instrucciones de salto y ramificación permiten implementar el control de flujo requerido.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Desplazamientos y Rotaciones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arquitectura ARM64 permite realizar desplazamientos lógicos y aritméticos de bits para realizar operaciones de enmascaramiento, extracción y ajuste eficientes.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Las instrucciones de rotación permiten manipular de forma circular los bits de los registros, lo que es útil para cálculos y codificaciones.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2024-11-03T20:20:14Z</dcterms:created>
  <dcterms:modified xsi:type="dcterms:W3CDTF">2024-11-03T20:20:14Z</dcterms:modified>
</cp:coreProperties>
</file>